
<file path=[Content_Types].xml><?xml version="1.0" encoding="utf-8"?>
<Types xmlns="http://schemas.openxmlformats.org/package/2006/content-types">
  <Default Extension="jpg&amp;ehk=RyhjBFfbYVlqYzZeuxAzrA&amp;r=0&amp;pid=OfficeInsert" ContentType="image/jpeg"/>
  <Default Extension="JPG&amp;ehk=0LnUNuzuLXSsxUBeHcXcLQ&amp;r=0&amp;pid=OfficeInsert"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8" y="5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418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43A6A3F7-1DEC-469A-8C50-E7D3711DAAB2}" type="datetimeFigureOut">
              <a:rPr lang="en-US" smtClean="0"/>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407358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3630111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89541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3806645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22007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1812770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2889679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169824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67039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A6A3F7-1DEC-469A-8C50-E7D3711DAAB2}" type="datetimeFigureOut">
              <a:rPr lang="en-US" smtClean="0"/>
              <a:t>3/4/2017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154144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A6A3F7-1DEC-469A-8C50-E7D3711DAAB2}"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144383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A6A3F7-1DEC-469A-8C50-E7D3711DAAB2}" type="datetimeFigureOut">
              <a:rPr lang="en-US" smtClean="0"/>
              <a:t>3/4/2017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359638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A6A3F7-1DEC-469A-8C50-E7D3711DAAB2}" type="datetimeFigureOut">
              <a:rPr lang="en-US" smtClean="0"/>
              <a:t>3/4/2017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45915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6A3F7-1DEC-469A-8C50-E7D3711DAAB2}" type="datetimeFigureOut">
              <a:rPr lang="en-US" smtClean="0"/>
              <a:t>3/4/2017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421476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A6A3F7-1DEC-469A-8C50-E7D3711DAAB2}"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2375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A6A3F7-1DEC-469A-8C50-E7D3711DAAB2}" type="datetimeFigureOut">
              <a:rPr lang="en-US" smtClean="0"/>
              <a:t>3/4/2017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0DFCB9-D69D-4300-8CA8-F5320C9FF673}" type="slidenum">
              <a:rPr lang="en-US" smtClean="0"/>
              <a:t>‹#›</a:t>
            </a:fld>
            <a:endParaRPr lang="en-US"/>
          </a:p>
        </p:txBody>
      </p:sp>
    </p:spTree>
    <p:extLst>
      <p:ext uri="{BB962C8B-B14F-4D97-AF65-F5344CB8AC3E}">
        <p14:creationId xmlns:p14="http://schemas.microsoft.com/office/powerpoint/2010/main" val="132774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3A6A3F7-1DEC-469A-8C50-E7D3711DAAB2}" type="datetimeFigureOut">
              <a:rPr lang="en-US" smtClean="0"/>
              <a:t>3/4/2017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90DFCB9-D69D-4300-8CA8-F5320C9FF673}" type="slidenum">
              <a:rPr lang="en-US" smtClean="0"/>
              <a:t>‹#›</a:t>
            </a:fld>
            <a:endParaRPr lang="en-US"/>
          </a:p>
        </p:txBody>
      </p:sp>
    </p:spTree>
    <p:extLst>
      <p:ext uri="{BB962C8B-B14F-4D97-AF65-F5344CB8AC3E}">
        <p14:creationId xmlns:p14="http://schemas.microsoft.com/office/powerpoint/2010/main" val="41446888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amp;ehk=RyhjBFfbYVlqYzZeuxAzrA&amp;r=0&amp;pid=OfficeInsert"/><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amp;ehk=0LnUNuzuLXSsxUBeHcXcLQ&amp;r=0&amp;pid=OfficeInsert"/><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scourts.gov/about-federal-courts/educational-resources/about-educational-outreach/activity-resources/what-does-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460" y="685799"/>
            <a:ext cx="5223264" cy="2971801"/>
          </a:xfrm>
        </p:spPr>
        <p:txBody>
          <a:bodyPr>
            <a:normAutofit/>
          </a:bodyPr>
          <a:lstStyle/>
          <a:p>
            <a:pPr algn="ctr"/>
            <a:r>
              <a:rPr lang="en-US" sz="5400" b="1" dirty="0"/>
              <a:t>The 4</a:t>
            </a:r>
            <a:r>
              <a:rPr lang="en-US" sz="5400" b="1" baseline="30000" dirty="0"/>
              <a:t>th</a:t>
            </a:r>
            <a:r>
              <a:rPr lang="en-US" sz="5400" b="1" dirty="0"/>
              <a:t> Amendment</a:t>
            </a:r>
          </a:p>
        </p:txBody>
      </p:sp>
      <p:sp>
        <p:nvSpPr>
          <p:cNvPr id="3" name="Subtitle 2"/>
          <p:cNvSpPr>
            <a:spLocks noGrp="1"/>
          </p:cNvSpPr>
          <p:nvPr>
            <p:ph type="subTitle" idx="1"/>
          </p:nvPr>
        </p:nvSpPr>
        <p:spPr>
          <a:xfrm>
            <a:off x="684212" y="3843867"/>
            <a:ext cx="4920600" cy="1947333"/>
          </a:xfrm>
        </p:spPr>
        <p:txBody>
          <a:bodyPr>
            <a:normAutofit/>
          </a:bodyPr>
          <a:lstStyle/>
          <a:p>
            <a:r>
              <a:rPr lang="en-US" sz="2400" b="1" dirty="0"/>
              <a:t>How does this Constitutional amendment protect Americans?</a:t>
            </a:r>
          </a:p>
        </p:txBody>
      </p:sp>
      <p:pic>
        <p:nvPicPr>
          <p:cNvPr id="5" name="Picture 4" descr="Original US &lt;strong&gt;Constitution&lt;/strong&gt;, in cursiv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187" y="1390650"/>
            <a:ext cx="6350000" cy="4076700"/>
          </a:xfrm>
          <a:prstGeom prst="rect">
            <a:avLst/>
          </a:prstGeom>
        </p:spPr>
      </p:pic>
    </p:spTree>
    <p:extLst>
      <p:ext uri="{BB962C8B-B14F-4D97-AF65-F5344CB8AC3E}">
        <p14:creationId xmlns:p14="http://schemas.microsoft.com/office/powerpoint/2010/main" val="359517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baseline="30000" dirty="0"/>
              <a:t>th</a:t>
            </a:r>
            <a:r>
              <a:rPr lang="en-US" dirty="0"/>
              <a:t> Amendment to the </a:t>
            </a:r>
            <a:r>
              <a:rPr lang="en-US" dirty="0" err="1"/>
              <a:t>U.s.</a:t>
            </a:r>
            <a:r>
              <a:rPr lang="en-US" dirty="0"/>
              <a:t> Constitution</a:t>
            </a:r>
          </a:p>
        </p:txBody>
      </p:sp>
      <p:sp>
        <p:nvSpPr>
          <p:cNvPr id="3" name="Content Placeholder 2"/>
          <p:cNvSpPr>
            <a:spLocks noGrp="1"/>
          </p:cNvSpPr>
          <p:nvPr>
            <p:ph idx="1"/>
          </p:nvPr>
        </p:nvSpPr>
        <p:spPr/>
        <p:txBody>
          <a:bodyPr/>
          <a:lstStyle/>
          <a:p>
            <a:r>
              <a:rPr lang="en-US" dirty="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lang="en-US" dirty="0"/>
          </a:p>
        </p:txBody>
      </p:sp>
    </p:spTree>
    <p:extLst>
      <p:ext uri="{BB962C8B-B14F-4D97-AF65-F5344CB8AC3E}">
        <p14:creationId xmlns:p14="http://schemas.microsoft.com/office/powerpoint/2010/main" val="1655106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87332"/>
            <a:ext cx="7785711" cy="1507067"/>
          </a:xfrm>
        </p:spPr>
        <p:txBody>
          <a:bodyPr>
            <a:noAutofit/>
          </a:bodyPr>
          <a:lstStyle/>
          <a:p>
            <a:r>
              <a:rPr lang="en-US" sz="2000" i="1" dirty="0"/>
              <a:t>At the time of the Japanese-American internment during </a:t>
            </a:r>
            <a:r>
              <a:rPr lang="en-US" sz="2000" i="1" dirty="0" err="1"/>
              <a:t>wwII</a:t>
            </a:r>
            <a:r>
              <a:rPr lang="en-US" sz="2000" i="1" dirty="0"/>
              <a:t>, no exceptions had yet been established for the 4</a:t>
            </a:r>
            <a:r>
              <a:rPr lang="en-US" sz="2000" i="1" baseline="30000" dirty="0"/>
              <a:t>th</a:t>
            </a:r>
            <a:r>
              <a:rPr lang="en-US" sz="2000" i="1" dirty="0"/>
              <a:t> amendment, and yet, executive order 9066 was passed</a:t>
            </a:r>
          </a:p>
        </p:txBody>
      </p:sp>
      <p:sp>
        <p:nvSpPr>
          <p:cNvPr id="3" name="Content Placeholder 2"/>
          <p:cNvSpPr>
            <a:spLocks noGrp="1"/>
          </p:cNvSpPr>
          <p:nvPr>
            <p:ph idx="1"/>
          </p:nvPr>
        </p:nvSpPr>
        <p:spPr>
          <a:xfrm>
            <a:off x="608011" y="483924"/>
            <a:ext cx="5974496" cy="3615267"/>
          </a:xfrm>
        </p:spPr>
        <p:txBody>
          <a:bodyPr>
            <a:normAutofit/>
          </a:bodyPr>
          <a:lstStyle/>
          <a:p>
            <a:r>
              <a:rPr lang="en-US" dirty="0"/>
              <a:t>This basically means that </a:t>
            </a:r>
            <a:r>
              <a:rPr lang="en-US" u="sng" dirty="0"/>
              <a:t>without a court-ordered warrant</a:t>
            </a:r>
            <a:r>
              <a:rPr lang="en-US" dirty="0"/>
              <a:t>, no officer of the law or government can seize or conduct a search on your:</a:t>
            </a:r>
          </a:p>
          <a:p>
            <a:pPr lvl="1"/>
            <a:r>
              <a:rPr lang="en-US" dirty="0"/>
              <a:t>Person</a:t>
            </a:r>
          </a:p>
          <a:p>
            <a:pPr lvl="1"/>
            <a:r>
              <a:rPr lang="en-US" dirty="0"/>
              <a:t>House</a:t>
            </a:r>
          </a:p>
          <a:p>
            <a:pPr lvl="1"/>
            <a:r>
              <a:rPr lang="en-US" dirty="0"/>
              <a:t>Car</a:t>
            </a:r>
          </a:p>
          <a:p>
            <a:pPr lvl="1"/>
            <a:r>
              <a:rPr lang="en-US" dirty="0"/>
              <a:t>Possessions/property</a:t>
            </a:r>
          </a:p>
          <a:p>
            <a:pPr lvl="1"/>
            <a:r>
              <a:rPr lang="en-US" dirty="0"/>
              <a:t>Devices</a:t>
            </a:r>
          </a:p>
        </p:txBody>
      </p:sp>
      <p:pic>
        <p:nvPicPr>
          <p:cNvPr id="5" name="Picture 4" descr="President Franklin Roosevelt signs Executive &lt;strong&gt;Order&lt;/strong&gt; 9066 on February 19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52580" y="483924"/>
            <a:ext cx="3302000" cy="5600700"/>
          </a:xfrm>
          <a:prstGeom prst="rect">
            <a:avLst/>
          </a:prstGeom>
        </p:spPr>
      </p:pic>
    </p:spTree>
    <p:extLst>
      <p:ext uri="{BB962C8B-B14F-4D97-AF65-F5344CB8AC3E}">
        <p14:creationId xmlns:p14="http://schemas.microsoft.com/office/powerpoint/2010/main" val="2252899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674" y="3613963"/>
            <a:ext cx="8534400" cy="1507067"/>
          </a:xfrm>
        </p:spPr>
        <p:txBody>
          <a:bodyPr>
            <a:normAutofit fontScale="90000"/>
          </a:bodyPr>
          <a:lstStyle/>
          <a:p>
            <a:r>
              <a:rPr lang="en-US" dirty="0"/>
              <a:t>Visit the following website to learn what exceptions to 4</a:t>
            </a:r>
            <a:r>
              <a:rPr lang="en-US" baseline="30000" dirty="0"/>
              <a:t>th</a:t>
            </a:r>
            <a:r>
              <a:rPr lang="en-US" dirty="0"/>
              <a:t> amendment rights have been added since 1946</a:t>
            </a:r>
          </a:p>
        </p:txBody>
      </p:sp>
      <p:sp>
        <p:nvSpPr>
          <p:cNvPr id="3" name="Content Placeholder 2"/>
          <p:cNvSpPr>
            <a:spLocks noGrp="1"/>
          </p:cNvSpPr>
          <p:nvPr>
            <p:ph idx="1"/>
          </p:nvPr>
        </p:nvSpPr>
        <p:spPr>
          <a:xfrm>
            <a:off x="1393458" y="586154"/>
            <a:ext cx="8534400" cy="3615267"/>
          </a:xfrm>
        </p:spPr>
        <p:txBody>
          <a:bodyPr/>
          <a:lstStyle/>
          <a:p>
            <a:r>
              <a:rPr lang="en-US" dirty="0">
                <a:hlinkClick r:id="rId2"/>
              </a:rPr>
              <a:t>http://www.uscourts.gov/about-federal-courts/educational-resources/about-educational-outreach/activity-resources/what-does-0</a:t>
            </a:r>
            <a:endParaRPr lang="en-US" dirty="0"/>
          </a:p>
          <a:p>
            <a:endParaRPr lang="en-US" dirty="0"/>
          </a:p>
          <a:p>
            <a:endParaRPr lang="en-US" dirty="0"/>
          </a:p>
        </p:txBody>
      </p:sp>
    </p:spTree>
    <p:extLst>
      <p:ext uri="{BB962C8B-B14F-4D97-AF65-F5344CB8AC3E}">
        <p14:creationId xmlns:p14="http://schemas.microsoft.com/office/powerpoint/2010/main" val="339264385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TotalTime>
  <Words>182</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Century Gothic</vt:lpstr>
      <vt:lpstr>Wingdings 3</vt:lpstr>
      <vt:lpstr>Slice</vt:lpstr>
      <vt:lpstr>The 4th Amendment</vt:lpstr>
      <vt:lpstr>-4th Amendment to the U.s. Constitution</vt:lpstr>
      <vt:lpstr>At the time of the Japanese-American internment during wwII, no exceptions had yet been established for the 4th amendment, and yet, executive order 9066 was passed</vt:lpstr>
      <vt:lpstr>Visit the following website to learn what exceptions to 4th amendment rights have been added since 1946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4th Amendment</dc:title>
  <dc:creator>Elena Hynes</dc:creator>
  <cp:lastModifiedBy>Elena Hynes</cp:lastModifiedBy>
  <cp:revision>4</cp:revision>
  <dcterms:created xsi:type="dcterms:W3CDTF">2017-03-05T02:25:03Z</dcterms:created>
  <dcterms:modified xsi:type="dcterms:W3CDTF">2017-03-05T02:55:36Z</dcterms:modified>
</cp:coreProperties>
</file>