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28" y="-8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28" Type="http://schemas.microsoft.com/office/2015/10/relationships/revisionInfo" Target="revisionInfo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Civil War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Part </a:t>
            </a:r>
            <a:r>
              <a:rPr lang="en-US" sz="3600" dirty="0" smtClean="0"/>
              <a:t>Three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99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Battle-Related Casualties</a:t>
            </a:r>
            <a:br>
              <a:rPr lang="en-US" dirty="0"/>
            </a:br>
            <a:r>
              <a:rPr lang="en-US" sz="2400" dirty="0"/>
              <a:t>Note: Statistics below have recently been challenged and state that the battlefield death toll could have been as high as 850,000</a:t>
            </a:r>
            <a:endParaRPr lang="en-US" dirty="0"/>
          </a:p>
        </p:txBody>
      </p:sp>
      <p:pic>
        <p:nvPicPr>
          <p:cNvPr id="1026" name="Picture 2" descr="casualties by w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321" y="2235200"/>
            <a:ext cx="9448800" cy="3683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38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Casualties: Killed, Wounded, Captured or Missing</a:t>
            </a:r>
          </a:p>
        </p:txBody>
      </p:sp>
      <p:pic>
        <p:nvPicPr>
          <p:cNvPr id="2050" name="Picture 2" descr="North and South compar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311401"/>
            <a:ext cx="8128000" cy="32258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24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were the casualty numbers so high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Vastly improved military technology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Industrial advancement</a:t>
            </a:r>
          </a:p>
          <a:p>
            <a:endParaRPr lang="en-US" sz="2800" dirty="0"/>
          </a:p>
          <a:p>
            <a:r>
              <a:rPr lang="en-US" sz="2800" dirty="0"/>
              <a:t>Siege tactics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54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Traditional Wooden Warships VS. Armored Frigates</a:t>
            </a:r>
          </a:p>
        </p:txBody>
      </p:sp>
      <p:pic>
        <p:nvPicPr>
          <p:cNvPr id="4098" name="Picture 2" descr="http://www.archives.gov/research/military/civil-war/photos/images/civil-war-0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056" y="2362200"/>
            <a:ext cx="5603063" cy="359886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1.bp.blogspot.com/-SnZnLfj9DcQ/UHcOlCfERlI/AAAAAAAAKnk/D1FrJEGEGyA/s1600/old+ironsi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362200"/>
            <a:ext cx="5715000" cy="359886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7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Technology:</a:t>
            </a:r>
            <a:br>
              <a:rPr lang="en-US" dirty="0" smtClean="0"/>
            </a:br>
            <a:r>
              <a:rPr lang="en-US" dirty="0" smtClean="0"/>
              <a:t>Round </a:t>
            </a:r>
            <a:r>
              <a:rPr lang="en-US" dirty="0"/>
              <a:t>Balls VS </a:t>
            </a:r>
            <a:r>
              <a:rPr lang="en-US" dirty="0" err="1"/>
              <a:t>Minie</a:t>
            </a:r>
            <a:r>
              <a:rPr lang="en-US" dirty="0"/>
              <a:t> Balls</a:t>
            </a:r>
          </a:p>
        </p:txBody>
      </p:sp>
      <p:pic>
        <p:nvPicPr>
          <p:cNvPr id="5122" name="Picture 2" descr="http://www.buffaloarms.com/ItemMedia/10024/10024_457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3626" y="2929732"/>
            <a:ext cx="3705225" cy="295036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hitemuzzleloading.com/wp-content/uploads/2015/05/rifled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957" y="2929732"/>
            <a:ext cx="4048125" cy="295036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34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Technology:</a:t>
            </a:r>
            <a:br>
              <a:rPr lang="en-US" dirty="0" smtClean="0"/>
            </a:br>
            <a:r>
              <a:rPr lang="en-US" dirty="0" smtClean="0"/>
              <a:t>Industrial </a:t>
            </a:r>
            <a:r>
              <a:rPr lang="en-US" dirty="0"/>
              <a:t>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First instance of factory </a:t>
            </a:r>
            <a:r>
              <a:rPr lang="en-US" b="1" dirty="0" smtClean="0">
                <a:solidFill>
                  <a:srgbClr val="000000"/>
                </a:solidFill>
              </a:rPr>
              <a:t>standardization: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began producing and using rifled muskets, </a:t>
            </a:r>
            <a:r>
              <a:rPr lang="en-US" dirty="0" err="1" smtClean="0"/>
              <a:t>Minie</a:t>
            </a:r>
            <a:r>
              <a:rPr lang="en-US" dirty="0" smtClean="0"/>
              <a:t> balls, machine guns, grenades, land mines, artillery (advanced cannonry)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Resulted in high </a:t>
            </a:r>
            <a:r>
              <a:rPr lang="en-US" b="1" dirty="0">
                <a:solidFill>
                  <a:srgbClr val="000000"/>
                </a:solidFill>
              </a:rPr>
              <a:t>overall quality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of munitions, greater </a:t>
            </a:r>
            <a:r>
              <a:rPr lang="en-US" b="1" dirty="0">
                <a:solidFill>
                  <a:srgbClr val="000000"/>
                </a:solidFill>
              </a:rPr>
              <a:t>accuracy</a:t>
            </a:r>
            <a:r>
              <a:rPr lang="en-US" dirty="0"/>
              <a:t>, greater kill rates, fewer accidents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Example: </a:t>
            </a:r>
            <a:r>
              <a:rPr lang="en-US" b="1" dirty="0">
                <a:solidFill>
                  <a:schemeClr val="bg1"/>
                </a:solidFill>
              </a:rPr>
              <a:t>1 in 70 rounds fired FOUND THEIR TARGET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dirty="0"/>
              <a:t>during the Civil </a:t>
            </a:r>
            <a:r>
              <a:rPr lang="en-US" dirty="0" smtClean="0"/>
              <a:t>War (estimates for Vietnam range as high as 1 in 50,000). And this was in an war when most troops were poorly trained and frequently aimed to high (either on purpose or due to lack of skill)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49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Tactics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Trench </a:t>
            </a:r>
            <a:r>
              <a:rPr lang="en-US" dirty="0"/>
              <a:t>Warfare</a:t>
            </a:r>
          </a:p>
        </p:txBody>
      </p:sp>
      <p:pic>
        <p:nvPicPr>
          <p:cNvPr id="6146" name="Picture 2" descr="https://upload.wikimedia.org/wikipedia/commons/9/95/Union_soldiers_entrenched_along_the_west_bank_of_the_Rappahannock_River_at_Fredericksburg,_Virginia_(111-B-15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131" y="2613787"/>
            <a:ext cx="4739834" cy="336244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f067b.medialib.glogster.com/media/b7/b7a9ba49e72e3358c680cdf11ec80c12eff7eb67801b9b77e21a05ebf3ee899d/confederate-trench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5346" y="2613788"/>
            <a:ext cx="5047245" cy="336244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22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F30F2DC-9299-4411-A49F-FC4F1A9E9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Tactics:</a:t>
            </a:r>
            <a:br>
              <a:rPr lang="en-US" dirty="0" smtClean="0"/>
            </a:br>
            <a:r>
              <a:rPr lang="en-US" dirty="0" smtClean="0"/>
              <a:t>Forrest’s Strategy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D71DB97-6000-4FC2-8DBE-A3E81F99F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36" y="2341418"/>
            <a:ext cx="5708073" cy="4239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083943-0B4A-4733-91C1-42ECE0E30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2" y="2341418"/>
            <a:ext cx="5083170" cy="423949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4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510</TotalTime>
  <Words>188</Words>
  <Application>Microsoft Macintosh PowerPoint</Application>
  <PresentationFormat>Custom</PresentationFormat>
  <Paragraphs>20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Berlin</vt:lpstr>
      <vt:lpstr>The Civil War</vt:lpstr>
      <vt:lpstr>Battle-Related Casualties Note: Statistics below have recently been challenged and state that the battlefield death toll could have been as high as 850,000</vt:lpstr>
      <vt:lpstr>Casualties: Killed, Wounded, Captured or Missing</vt:lpstr>
      <vt:lpstr>Why were the casualty numbers so high?</vt:lpstr>
      <vt:lpstr>Traditional Wooden Warships VS. Armored Frigates</vt:lpstr>
      <vt:lpstr>Technology: Round Balls VS Minie Balls</vt:lpstr>
      <vt:lpstr>Technology: Industrial Innovation</vt:lpstr>
      <vt:lpstr>Tactics:  Trench Warfare</vt:lpstr>
      <vt:lpstr>Tactics: Forrest’s Strategy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War</dc:title>
  <dc:creator>Elena Hynes</dc:creator>
  <cp:lastModifiedBy>Elena Hynes</cp:lastModifiedBy>
  <cp:revision>47</cp:revision>
  <dcterms:created xsi:type="dcterms:W3CDTF">2018-09-24T15:27:21Z</dcterms:created>
  <dcterms:modified xsi:type="dcterms:W3CDTF">2018-09-24T15:29:59Z</dcterms:modified>
</cp:coreProperties>
</file>