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04" y="-1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2F29A-FC37-4853-8524-A944972046AC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60450-85B2-4B59-B224-CD9814CB2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186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76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99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05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671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6444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3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2714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4108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8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0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286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702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747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85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21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8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46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415C-5087-4002-A5CD-82DDEF2521BE}" type="datetimeFigureOut">
              <a:rPr lang="en-US" smtClean="0"/>
              <a:pPr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E51A2-A0B6-4337-97C7-EFECDDED4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54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438ED4-8367-4F16-B65A-007FA418D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489570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Basic </a:t>
            </a:r>
            <a:r>
              <a:rPr lang="en-US" b="1" dirty="0" smtClean="0"/>
              <a:t>Essay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613750-766B-4B76-9789-587CC6859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5285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Writing for English and the Social Sciences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19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D2702A-91E2-4431-88B3-113AEC76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Basic Essay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3AE074-F2BC-48DA-ABD2-0C753A6E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 the </a:t>
            </a:r>
            <a:r>
              <a:rPr lang="en-US" b="1" dirty="0"/>
              <a:t>most basic essays are</a:t>
            </a:r>
            <a:r>
              <a:rPr lang="en-US" b="1" dirty="0" smtClean="0"/>
              <a:t> 5 </a:t>
            </a:r>
            <a:r>
              <a:rPr lang="en-US" b="1" dirty="0"/>
              <a:t>paragraphs and feature an </a:t>
            </a:r>
            <a:r>
              <a:rPr lang="en-US" b="1" dirty="0">
                <a:solidFill>
                  <a:srgbClr val="FFFF00"/>
                </a:solidFill>
              </a:rPr>
              <a:t>introduction</a:t>
            </a:r>
            <a:r>
              <a:rPr lang="en-US" b="1" dirty="0"/>
              <a:t>, </a:t>
            </a:r>
            <a:r>
              <a:rPr lang="en-US" b="1" dirty="0">
                <a:solidFill>
                  <a:srgbClr val="FFFF00"/>
                </a:solidFill>
              </a:rPr>
              <a:t>body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FF00"/>
                </a:solidFill>
              </a:rPr>
              <a:t>conclusion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r>
              <a:rPr lang="en-US" b="1" dirty="0"/>
              <a:t> = </a:t>
            </a:r>
            <a:r>
              <a:rPr lang="en-US" b="1" dirty="0" smtClean="0"/>
              <a:t>Hook (optional)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Background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Thesis (incl. supporting points)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Body </a:t>
            </a:r>
            <a:r>
              <a:rPr lang="en-US" b="1" dirty="0" smtClean="0">
                <a:solidFill>
                  <a:srgbClr val="FFFF00"/>
                </a:solidFill>
              </a:rPr>
              <a:t>Paragraphs </a:t>
            </a:r>
            <a:r>
              <a:rPr lang="en-US" b="1" dirty="0"/>
              <a:t>=</a:t>
            </a:r>
            <a:r>
              <a:rPr lang="en-US" b="1" dirty="0" smtClean="0"/>
              <a:t> Point sentence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Evidence/examples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Reinforcement of </a:t>
            </a:r>
            <a:r>
              <a:rPr lang="en-US" b="1" dirty="0" smtClean="0"/>
              <a:t>thesis </a:t>
            </a:r>
            <a:r>
              <a:rPr lang="en-US" b="1" dirty="0" smtClean="0">
                <a:solidFill>
                  <a:schemeClr val="accent5"/>
                </a:solidFill>
              </a:rPr>
              <a:t>+</a:t>
            </a:r>
            <a:r>
              <a:rPr lang="en-US" b="1" dirty="0" smtClean="0"/>
              <a:t> Transition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Conclusion</a:t>
            </a:r>
            <a:r>
              <a:rPr lang="en-US" b="1" dirty="0"/>
              <a:t> = Summary of supporting points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b="1" dirty="0"/>
              <a:t> Re-statement of thesis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en-US" b="1" dirty="0" smtClean="0"/>
              <a:t> R</a:t>
            </a:r>
            <a:r>
              <a:rPr lang="en-US" b="1" dirty="0" smtClean="0"/>
              <a:t>eflection</a:t>
            </a:r>
            <a:r>
              <a:rPr lang="en-US" b="1" dirty="0"/>
              <a:t>/solution/comment on </a:t>
            </a:r>
            <a:r>
              <a:rPr lang="en-US" b="1" dirty="0" smtClean="0"/>
              <a:t>importance (optional)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87236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126</TotalTime>
  <Words>85</Words>
  <Application>Microsoft Macintosh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Vapor Trail</vt:lpstr>
      <vt:lpstr>The Basic Essay </vt:lpstr>
      <vt:lpstr>The Basic Essay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 Essay &amp; The 10 Most Common Writing Mistakes</dc:title>
  <dc:creator>Elena Hynes</dc:creator>
  <cp:lastModifiedBy>Elena Hynes</cp:lastModifiedBy>
  <cp:revision>14</cp:revision>
  <dcterms:created xsi:type="dcterms:W3CDTF">2018-11-05T14:26:08Z</dcterms:created>
  <dcterms:modified xsi:type="dcterms:W3CDTF">2018-11-05T14:28:45Z</dcterms:modified>
</cp:coreProperties>
</file>