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revisionInfo.xml" ContentType="application/vnd.ms-powerpoint.revisioninfo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28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25" Type="http://schemas.microsoft.com/office/2015/10/relationships/revisionInfo" Target="revisionInfo.xml"/><Relationship Id="rId1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98C84E-67B5-49E1-90FC-6F59D958BDD6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939A72-0AC7-444B-B0F6-E4D402ECF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247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743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048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745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17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830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767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98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040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55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642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18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1361-77F0-4668-A103-8311B71EE71F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5B2C14-68A0-44CA-A744-E89340B03D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294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Politics in the 1920</a:t>
            </a:r>
            <a:r>
              <a:rPr lang="en-US" sz="4000" dirty="0"/>
              <a:t>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society in Conflict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656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Major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While the 1920s are typically thought of as a carefree, hopeful and prosperous time, there was an underside characterized by:</a:t>
            </a:r>
          </a:p>
          <a:p>
            <a:pPr lvl="1"/>
            <a:r>
              <a:rPr lang="en-US" sz="2600" dirty="0"/>
              <a:t>Government Corruption</a:t>
            </a:r>
          </a:p>
          <a:p>
            <a:pPr lvl="1"/>
            <a:r>
              <a:rPr lang="en-US" sz="2600" dirty="0"/>
              <a:t>Labor unrest</a:t>
            </a:r>
          </a:p>
          <a:p>
            <a:pPr lvl="1"/>
            <a:r>
              <a:rPr lang="en-US" sz="2600" dirty="0"/>
              <a:t>Prohibition-related rise in crime</a:t>
            </a:r>
          </a:p>
          <a:p>
            <a:pPr lvl="1"/>
            <a:r>
              <a:rPr lang="en-US" sz="2600" dirty="0"/>
              <a:t>Anti-Immigrant Sentiment</a:t>
            </a:r>
          </a:p>
          <a:p>
            <a:pPr lvl="1"/>
            <a:r>
              <a:rPr lang="en-US" sz="2600" dirty="0"/>
              <a:t>Racial Violence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568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conservative Decade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1853754"/>
            <a:ext cx="4029103" cy="4364166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The three men who served as President of the United States during the 1920s were all conservative Republicans.</a:t>
            </a:r>
          </a:p>
          <a:p>
            <a:pPr lvl="1"/>
            <a:r>
              <a:rPr lang="en-US" sz="2600" dirty="0"/>
              <a:t>Warren G. Harding</a:t>
            </a:r>
          </a:p>
          <a:p>
            <a:pPr lvl="1"/>
            <a:r>
              <a:rPr lang="en-US" sz="2600" dirty="0"/>
              <a:t>Calvin Coolidge</a:t>
            </a:r>
          </a:p>
          <a:p>
            <a:pPr lvl="1"/>
            <a:r>
              <a:rPr lang="en-US" sz="2600" dirty="0"/>
              <a:t>Herbert Hoover</a:t>
            </a:r>
          </a:p>
        </p:txBody>
      </p:sp>
      <p:pic>
        <p:nvPicPr>
          <p:cNvPr id="5" name="Picture 4" descr="File:&lt;strong&gt;Warren G Harding&lt;/strong&gt;-Harris &amp; Ewing-crop.jp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23755" y="2043950"/>
            <a:ext cx="2111233" cy="2732561"/>
          </a:xfrm>
          <a:prstGeom prst="rect">
            <a:avLst/>
          </a:prstGeom>
        </p:spPr>
      </p:pic>
      <p:pic>
        <p:nvPicPr>
          <p:cNvPr id="6" name="Picture 5" descr="his position as &lt;strong&gt;president&lt;/strong&gt; &lt;strong&gt;calvin coolidge&lt;/strong&gt; s presidency 1923 19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434988" y="2043949"/>
            <a:ext cx="2242456" cy="2732561"/>
          </a:xfrm>
          <a:prstGeom prst="rect">
            <a:avLst/>
          </a:prstGeom>
        </p:spPr>
      </p:pic>
      <p:pic>
        <p:nvPicPr>
          <p:cNvPr id="8" name="Picture 7" descr="File:&lt;strong&gt;Herbert Hoover&lt;/strong&gt; - NARA - 532049.jp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677444" y="2043948"/>
            <a:ext cx="2168266" cy="273256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874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6"/>
          <p:cNvSpPr txBox="1">
            <a:spLocks noChangeArrowheads="1"/>
          </p:cNvSpPr>
          <p:nvPr/>
        </p:nvSpPr>
        <p:spPr bwMode="auto">
          <a:xfrm>
            <a:off x="5040630" y="174122"/>
            <a:ext cx="462534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ahoma" panose="020B0604030504040204" pitchFamily="34" charset="0"/>
              </a:rPr>
              <a:t>President Warren Harding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ahoma" panose="020B0604030504040204" pitchFamily="34" charset="0"/>
              </a:rPr>
              <a:t>(1920-1923) </a:t>
            </a:r>
          </a:p>
        </p:txBody>
      </p:sp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334513" y="-26986"/>
            <a:ext cx="462534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“A Return to Normalcy”</a:t>
            </a:r>
            <a:r>
              <a:rPr lang="en-US" altLang="en-US" sz="2400" dirty="0"/>
              <a:t> –Harding’s campaign motto when he won the 1920 election: promises to  get America back to normal after the war and to run a government less involved in business and foreign affairs (wants to end the postwar recession)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marL="342900" indent="-342900">
              <a:spcBef>
                <a:spcPct val="0"/>
              </a:spcBef>
            </a:pPr>
            <a:r>
              <a:rPr lang="en-US" altLang="en-US" sz="2400" b="1" dirty="0" err="1"/>
              <a:t>Fordney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McCumber</a:t>
            </a:r>
            <a:r>
              <a:rPr lang="en-US" altLang="en-US" sz="2400" b="1" dirty="0"/>
              <a:t> Tariff</a:t>
            </a:r>
            <a:r>
              <a:rPr lang="en-US" altLang="en-US" sz="2400" dirty="0"/>
              <a:t> (1922</a:t>
            </a:r>
            <a:r>
              <a:rPr lang="en-US" altLang="en-US" sz="1800" dirty="0"/>
              <a:t>): </a:t>
            </a:r>
            <a:r>
              <a:rPr lang="en-US" sz="1900" dirty="0"/>
              <a:t>raised American tariffs on many imported goods to protect factories and farms. </a:t>
            </a:r>
          </a:p>
          <a:p>
            <a:pPr marL="342900" indent="-342900">
              <a:spcBef>
                <a:spcPct val="0"/>
              </a:spcBef>
            </a:pPr>
            <a:r>
              <a:rPr lang="en-US" sz="1900" dirty="0"/>
              <a:t>At the same time, they promoted foreign trade through providing huge loans to European countries which, in turn, bought more US goods</a:t>
            </a:r>
            <a:endParaRPr lang="en-US" altLang="en-US" sz="1900" dirty="0"/>
          </a:p>
        </p:txBody>
      </p:sp>
      <p:sp>
        <p:nvSpPr>
          <p:cNvPr id="10245" name="Text Box 1029"/>
          <p:cNvSpPr txBox="1">
            <a:spLocks noChangeArrowheads="1"/>
          </p:cNvSpPr>
          <p:nvPr/>
        </p:nvSpPr>
        <p:spPr bwMode="auto">
          <a:xfrm>
            <a:off x="5102410" y="1846889"/>
            <a:ext cx="40166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Harding’s Presidency is most remembered for it’s scandals:</a:t>
            </a:r>
          </a:p>
        </p:txBody>
      </p:sp>
      <p:sp>
        <p:nvSpPr>
          <p:cNvPr id="10247" name="Text Box 1031"/>
          <p:cNvSpPr txBox="1">
            <a:spLocks noChangeArrowheads="1"/>
          </p:cNvSpPr>
          <p:nvPr/>
        </p:nvSpPr>
        <p:spPr bwMode="auto">
          <a:xfrm>
            <a:off x="5102410" y="3004687"/>
            <a:ext cx="428851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Teapot Dome Scandal: Secretary of the Interior, Albert Fall accepted bribes from oil executives ($400,000 in exchange for government oil fields in Teapot Dome, Wyoming)</a:t>
            </a:r>
          </a:p>
        </p:txBody>
      </p:sp>
      <p:pic>
        <p:nvPicPr>
          <p:cNvPr id="14345" name="Picture 1035" descr="Portrait of Warren G. Har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7472" b="42137"/>
          <a:stretch>
            <a:fillRect/>
          </a:stretch>
        </p:blipFill>
        <p:spPr bwMode="auto">
          <a:xfrm>
            <a:off x="9951086" y="106364"/>
            <a:ext cx="2027554" cy="257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618" y="2677886"/>
            <a:ext cx="2573382" cy="300445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072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7" grpId="0" autoUpdateAnimBg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320</TotalTime>
  <Words>220</Words>
  <Application>Microsoft Macintosh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Gallery</vt:lpstr>
      <vt:lpstr>Politics in the 1920s</vt:lpstr>
      <vt:lpstr>Major Themes</vt:lpstr>
      <vt:lpstr>A conservative Decade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in the 1920s</dc:title>
  <dc:creator>Elena Hynes</dc:creator>
  <cp:lastModifiedBy>Elena Hynes</cp:lastModifiedBy>
  <cp:revision>31</cp:revision>
  <cp:lastPrinted>2017-01-26T06:39:13Z</cp:lastPrinted>
  <dcterms:created xsi:type="dcterms:W3CDTF">2018-01-09T20:13:48Z</dcterms:created>
  <dcterms:modified xsi:type="dcterms:W3CDTF">2018-01-09T20:14:20Z</dcterms:modified>
</cp:coreProperties>
</file>