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28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2F29A-FC37-4853-8524-A944972046AC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60450-85B2-4B59-B224-CD9814CB2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186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761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99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605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6717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6444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3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2714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4108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58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804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286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702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747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785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21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8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46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415C-5087-4002-A5CD-82DDEF2521B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254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2438ED4-8367-4F16-B65A-007FA418DE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Basic Essay</a:t>
            </a:r>
            <a:br>
              <a:rPr lang="en-US" b="1" dirty="0"/>
            </a:br>
            <a:r>
              <a:rPr lang="en-US" b="1" dirty="0"/>
              <a:t>&amp;</a:t>
            </a:r>
            <a:br>
              <a:rPr lang="en-US" b="1" dirty="0"/>
            </a:br>
            <a:r>
              <a:rPr lang="en-US" b="1" dirty="0"/>
              <a:t>The 10 Most Common Writing Mistakes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1613750-766B-4B76-9789-587CC6859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6469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Writing for English and the Social Sciences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719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0D2702A-91E2-4431-88B3-113AEC76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Basic Essay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63AE074-F2BC-48DA-ABD2-0C753A6E5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most basic essays are 3 – 5 paragraphs and feature an </a:t>
            </a:r>
            <a:r>
              <a:rPr lang="en-US" b="1" dirty="0">
                <a:solidFill>
                  <a:srgbClr val="FFFF00"/>
                </a:solidFill>
              </a:rPr>
              <a:t>introduction</a:t>
            </a:r>
            <a:r>
              <a:rPr lang="en-US" b="1" dirty="0"/>
              <a:t>, </a:t>
            </a:r>
            <a:r>
              <a:rPr lang="en-US" b="1" dirty="0">
                <a:solidFill>
                  <a:srgbClr val="FFFF00"/>
                </a:solidFill>
              </a:rPr>
              <a:t>body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FF00"/>
                </a:solidFill>
              </a:rPr>
              <a:t>conclusion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Introduction</a:t>
            </a:r>
            <a:r>
              <a:rPr lang="en-US" b="1" dirty="0"/>
              <a:t> = Hook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Background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Thesis (incl. supporting points)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Body Paragraph(s) </a:t>
            </a:r>
            <a:r>
              <a:rPr lang="en-US" b="1" dirty="0"/>
              <a:t>= Transitional device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Supporting point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Evidence/examples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Reinforcement of thesis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Conclusion</a:t>
            </a:r>
            <a:r>
              <a:rPr lang="en-US" b="1" dirty="0"/>
              <a:t> = Summary of supporting points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Re-statement of thesis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Optional reflection/solution/comment on importance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87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124</TotalTime>
  <Words>93</Words>
  <Application>Microsoft Macintosh PowerPoint</Application>
  <PresentationFormat>Custom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Vapor Trail</vt:lpstr>
      <vt:lpstr>The Basic Essay &amp; The 10 Most Common Writing Mistakes</vt:lpstr>
      <vt:lpstr>The Basic Essay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 Essay &amp; The 10 Most Common Writing Mistakes</dc:title>
  <dc:creator>Elena Hynes</dc:creator>
  <cp:lastModifiedBy>Elena Hynes</cp:lastModifiedBy>
  <cp:revision>13</cp:revision>
  <dcterms:created xsi:type="dcterms:W3CDTF">2017-10-18T19:40:47Z</dcterms:created>
  <dcterms:modified xsi:type="dcterms:W3CDTF">2017-10-18T19:41:29Z</dcterms:modified>
</cp:coreProperties>
</file>