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28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690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674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078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3881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6873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4386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0270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378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105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180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421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230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029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423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685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847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644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9AF5C9-B389-46CC-B4DA-1CAF041A423C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B60A3A-E8C7-482B-BCD6-14424C451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6997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2523" y="423014"/>
            <a:ext cx="8001000" cy="2029662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/>
              <a:t>Amending</a:t>
            </a:r>
            <a:r>
              <a:rPr lang="en-US" sz="6000" u="sng" dirty="0" smtClean="0"/>
              <a:t> the </a:t>
            </a:r>
            <a:r>
              <a:rPr lang="en-US" sz="6000" u="sng" dirty="0"/>
              <a:t>constitution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868159" y="2613267"/>
            <a:ext cx="4333757" cy="298035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54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-Thomas </a:t>
            </a:r>
            <a:r>
              <a:rPr lang="en-US" i="1" dirty="0" err="1"/>
              <a:t>jefferson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i="1" dirty="0">
                <a:solidFill>
                  <a:srgbClr val="000000"/>
                </a:solidFill>
              </a:rPr>
              <a:t>“Each generation is as independent as the one preceding…It has then, like them, a right to choose for itself the form of government it believes most </a:t>
            </a:r>
            <a:r>
              <a:rPr lang="en-US" sz="4400" i="1" dirty="0" err="1">
                <a:solidFill>
                  <a:srgbClr val="000000"/>
                </a:solidFill>
              </a:rPr>
              <a:t>promotive</a:t>
            </a:r>
            <a:r>
              <a:rPr lang="en-US" sz="4400" i="1" dirty="0">
                <a:solidFill>
                  <a:srgbClr val="000000"/>
                </a:solidFill>
              </a:rPr>
              <a:t> of its own happiness.”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496539" y="623320"/>
            <a:ext cx="2019300" cy="273218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86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-James Madison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i="1" dirty="0">
                <a:solidFill>
                  <a:srgbClr val="000000"/>
                </a:solidFill>
              </a:rPr>
              <a:t>“Would not a Government so often revised become too mutable to retain those prejudices in its favor which antiquity inspires..? Would not such a periodical revision engender pernicious factions that might not otherwise come into existence?”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218612" y="1006311"/>
            <a:ext cx="2450088" cy="267159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18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627742"/>
          </a:xfrm>
        </p:spPr>
        <p:txBody>
          <a:bodyPr>
            <a:normAutofit/>
          </a:bodyPr>
          <a:lstStyle/>
          <a:p>
            <a:r>
              <a:rPr lang="en-US" sz="4800" dirty="0"/>
              <a:t>Amending the constitution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2148289"/>
            <a:ext cx="8535988" cy="3846111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000000"/>
                </a:solidFill>
              </a:rPr>
              <a:t>The power to amend (or change) the Constitution comes from Article 5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000000"/>
                </a:solidFill>
              </a:rPr>
              <a:t>The founding fathers understood both:</a:t>
            </a:r>
          </a:p>
          <a:p>
            <a:pPr marL="742950" indent="-742950">
              <a:buAutoNum type="alphaLcParenR"/>
            </a:pPr>
            <a:r>
              <a:rPr lang="en-US" sz="4000" dirty="0">
                <a:solidFill>
                  <a:srgbClr val="000000"/>
                </a:solidFill>
              </a:rPr>
              <a:t>Jefferson’s belief in freedom to make up-to-date, common sense laws, AND</a:t>
            </a:r>
          </a:p>
          <a:p>
            <a:pPr marL="742950" indent="-742950">
              <a:buAutoNum type="alphaLcParenR"/>
            </a:pPr>
            <a:r>
              <a:rPr lang="en-US" sz="4000" dirty="0">
                <a:solidFill>
                  <a:srgbClr val="000000"/>
                </a:solidFill>
              </a:rPr>
              <a:t>Madison’s fears about the chaos that an easily changeable Constitution might lead to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000000"/>
                </a:solidFill>
              </a:rPr>
              <a:t>They therefore DELIBERATELY made the Constitution very difficult to 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260844" y="2148289"/>
            <a:ext cx="2692457" cy="214599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431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4215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Passed amendments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263" y="2175793"/>
            <a:ext cx="8535988" cy="3526622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More than 10,000 attempts to change the Constitution have been suggested or proposed in Congress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33 of these have been passed by Congress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Only 27 have been ratified by state legislatures with a </a:t>
            </a:r>
            <a:r>
              <a:rPr lang="en-US" sz="3600" b="1" u="sng" dirty="0">
                <a:solidFill>
                  <a:srgbClr val="000000"/>
                </a:solidFill>
              </a:rPr>
              <a:t>supermajority</a:t>
            </a:r>
            <a:r>
              <a:rPr lang="en-US" sz="3600" dirty="0">
                <a:solidFill>
                  <a:srgbClr val="000000"/>
                </a:solidFill>
              </a:rPr>
              <a:t> (that is, three fourths, or 75% majority)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460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607" y="575361"/>
            <a:ext cx="10058400" cy="12972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What is the process for amending the constitution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457" y="2189313"/>
            <a:ext cx="8535988" cy="370289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Step 1: Amendment is </a:t>
            </a:r>
            <a:r>
              <a:rPr lang="en-US" sz="3600" u="sng" dirty="0" smtClean="0">
                <a:solidFill>
                  <a:srgbClr val="000000"/>
                </a:solidFill>
              </a:rPr>
              <a:t>PROPOSED</a:t>
            </a:r>
            <a:r>
              <a:rPr lang="en-US" sz="3600" dirty="0" smtClean="0">
                <a:solidFill>
                  <a:srgbClr val="000000"/>
                </a:solidFill>
              </a:rPr>
              <a:t> (2 methods)</a:t>
            </a:r>
          </a:p>
          <a:p>
            <a:r>
              <a:rPr lang="en-US" sz="3600" dirty="0">
                <a:solidFill>
                  <a:srgbClr val="000000"/>
                </a:solidFill>
              </a:rPr>
              <a:t>Step 2: Amendment is </a:t>
            </a:r>
            <a:r>
              <a:rPr lang="en-US" sz="3600" u="sng" dirty="0">
                <a:solidFill>
                  <a:srgbClr val="000000"/>
                </a:solidFill>
              </a:rPr>
              <a:t>RATIFIED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600" dirty="0">
                <a:solidFill>
                  <a:srgbClr val="000000"/>
                </a:solidFill>
              </a:rPr>
              <a:t>Result: Amendment is added to the Constitution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031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071" y="496010"/>
            <a:ext cx="10058400" cy="1328897"/>
          </a:xfrm>
        </p:spPr>
        <p:txBody>
          <a:bodyPr/>
          <a:lstStyle/>
          <a:p>
            <a:pPr algn="ctr"/>
            <a:r>
              <a:rPr lang="en-US" dirty="0" smtClean="0"/>
              <a:t>Analyze the Constitution</a:t>
            </a:r>
            <a:br>
              <a:rPr lang="en-US" dirty="0" smtClean="0"/>
            </a:br>
            <a:r>
              <a:rPr lang="en-US" dirty="0" smtClean="0"/>
              <a:t> and Propose a Constitutional Amendment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942" y="1751911"/>
            <a:ext cx="8535988" cy="426298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Examine the Constitutional amendments closely: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	Which two could you “absolutely not live without” and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	why?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	Which two do you think we could live without and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	why? Would you propose an alteration to these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	amendments, or propose new ones entirely?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294</Words>
  <Application>Microsoft Macintosh PowerPoint</Application>
  <PresentationFormat>Custom</PresentationFormat>
  <Paragraphs>27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Amending the constitution</vt:lpstr>
      <vt:lpstr>-Thomas jefferson</vt:lpstr>
      <vt:lpstr>-James Madison</vt:lpstr>
      <vt:lpstr>Amending the constitution</vt:lpstr>
      <vt:lpstr>Passed amendments</vt:lpstr>
      <vt:lpstr>What is the process for amending the constitution?</vt:lpstr>
      <vt:lpstr>Analyze the Constitution  and Propose a Constitutional Amendment</vt:lpstr>
    </vt:vector>
  </TitlesOfParts>
  <Company>Green Dot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Amending and interpreting the constitution</dc:title>
  <dc:creator>gduser</dc:creator>
  <cp:lastModifiedBy>Elena Hynes</cp:lastModifiedBy>
  <cp:revision>25</cp:revision>
  <dcterms:created xsi:type="dcterms:W3CDTF">2018-09-13T16:47:44Z</dcterms:created>
  <dcterms:modified xsi:type="dcterms:W3CDTF">2018-09-13T16:49:50Z</dcterms:modified>
</cp:coreProperties>
</file>